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71" r:id="rId3"/>
    <p:sldId id="297" r:id="rId4"/>
    <p:sldId id="336" r:id="rId5"/>
    <p:sldId id="370"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36"/>
            <p14:sldId id="370"/>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5179"/>
  </p:normalViewPr>
  <p:slideViewPr>
    <p:cSldViewPr snapToGrid="0">
      <p:cViewPr varScale="1">
        <p:scale>
          <a:sx n="93" d="100"/>
          <a:sy n="93" d="100"/>
        </p:scale>
        <p:origin x="136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5T15:17:58.583" idx="18">
    <p:pos x="10" y="10"/>
    <p:text>https://github.com/kelvins/steganography</p:text>
    <p:extLst>
      <p:ext uri="{C676402C-5697-4E1C-873F-D02D1690AC5C}">
        <p15:threadingInfo xmlns:p15="http://schemas.microsoft.com/office/powerpoint/2012/main" timeZoneBias="-480"/>
      </p:ext>
    </p:extLst>
  </p:cm>
  <p:cm authorId="2" dt="2020-10-06T11:29:34.796" idx="15">
    <p:pos x="146" y="146"/>
    <p:text>Read up Tobias research paper.</p:text>
    <p:extLst>
      <p:ext uri="{C676402C-5697-4E1C-873F-D02D1690AC5C}">
        <p15:threadingInfo xmlns:p15="http://schemas.microsoft.com/office/powerpoint/2012/main" timeZoneBias="-480"/>
      </p:ext>
    </p:extLst>
  </p:cm>
  <p:cm authorId="2" dt="2020-10-06T11:30:07.733" idx="16">
    <p:pos x="146" y="282"/>
    <p:text>Change to normal data file digital watermarking where possible</p:text>
    <p:extLst>
      <p:ext uri="{C676402C-5697-4E1C-873F-D02D1690AC5C}">
        <p15:threadingInfo xmlns:p15="http://schemas.microsoft.com/office/powerpoint/2012/main" timeZoneBias="-480">
          <p15:parentCm authorId="2" idx="1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8T14:36:09.805" idx="14">
    <p:pos x="10" y="10"/>
    <p:text>talk about MD5 SHA1 SHA 256</p:text>
    <p:extLst>
      <p:ext uri="{C676402C-5697-4E1C-873F-D02D1690AC5C}">
        <p15:threadingInfo xmlns:p15="http://schemas.microsoft.com/office/powerpoint/2012/main" timeZoneBias="-480"/>
      </p:ext>
    </p:extLst>
  </p:cm>
  <p:cm authorId="2" dt="2020-09-29T15:25:42.664" idx="1">
    <p:pos x="146" y="146"/>
    <p:text>http://kestas.kuliukas.com/RainbowTables/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8T14:34:56.365" idx="13">
    <p:pos x="10" y="10"/>
    <p:text>what and why. for non-PSDSRC measures esp</p:text>
    <p:extLst>
      <p:ext uri="{C676402C-5697-4E1C-873F-D02D1690AC5C}">
        <p15:threadingInfo xmlns:p15="http://schemas.microsoft.com/office/powerpoint/2012/main" timeZoneBias="-480"/>
      </p:ext>
    </p:extLst>
  </p:cm>
  <p:cm authorId="2" dt="2020-10-06T11:59:11.835" idx="17">
    <p:pos x="146" y="146"/>
    <p:text>Section header</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06T12:02:29.965" idx="18">
    <p:pos x="10" y="10"/>
    <p:text>Make slide more self readable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6:48:59.275" idx="5">
    <p:pos x="10" y="10"/>
    <p:text>https://www.accessnow.org/understanding-differential-privacy-matters-digital-rights/</p:text>
    <p:extLst>
      <p:ext uri="{C676402C-5697-4E1C-873F-D02D1690AC5C}">
        <p15:threadingInfo xmlns:p15="http://schemas.microsoft.com/office/powerpoint/2012/main" timeZoneBias="-480"/>
      </p:ext>
    </p:extLst>
  </p:cm>
  <p:cm authorId="2" dt="2020-10-01T16:49:01.742" idx="6">
    <p:pos x="146" y="146"/>
    <p:text>https://www.nist.gov/blogs/taking-measure/differential-privacy-qa-nists-mary-theofanos</p:text>
    <p:extLst>
      <p:ext uri="{C676402C-5697-4E1C-873F-D02D1690AC5C}">
        <p15:threadingInfo xmlns:p15="http://schemas.microsoft.com/office/powerpoint/2012/main" timeZoneBias="-480"/>
      </p:ext>
    </p:extLst>
  </p:cm>
  <p:cm authorId="2" dt="2020-10-01T17:42:00.658" idx="7">
    <p:pos x="282" y="282"/>
    <p:text>https://github.com/IBM/differential-privacy-library</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2T17:11:45.556" idx="12">
    <p:pos x="10" y="10"/>
    <p:text>https://towardsdatascience.com/synthetic-data-generation-a-must-have-skill-for-new-data-scientists-915896c0c1ae</p:text>
    <p:extLst>
      <p:ext uri="{C676402C-5697-4E1C-873F-D02D1690AC5C}">
        <p15:threadingInfo xmlns:p15="http://schemas.microsoft.com/office/powerpoint/2012/main" timeZoneBias="-480"/>
      </p:ext>
    </p:extLst>
  </p:cm>
  <p:cm authorId="2" dt="2020-10-02T17:52:18.589" idx="13">
    <p:pos x="146" y="146"/>
    <p:text>https://www.ijstr.org/final-print/mar2017/A-Review-Of-Synthetic-Data-Generation-Methods-For-Privacy-Preserving-Data-Publishing.pdf</p:text>
    <p:extLst>
      <p:ext uri="{C676402C-5697-4E1C-873F-D02D1690AC5C}">
        <p15:threadingInfo xmlns:p15="http://schemas.microsoft.com/office/powerpoint/2012/main" timeZoneBias="-480"/>
      </p:ext>
    </p:extLst>
  </p:cm>
  <p:cm authorId="2" dt="2020-10-06T12:04:47.779" idx="19">
    <p:pos x="282" y="282"/>
    <p:text>Search for python libraries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29T18:56:50.103" idx="2">
    <p:pos x="10" y="10"/>
    <p:text>http://www.iraj.in/journal/journal_file/journal_pdf/4-421-151669171810-12.pdf</p:text>
    <p:extLst>
      <p:ext uri="{C676402C-5697-4E1C-873F-D02D1690AC5C}">
        <p15:threadingInfo xmlns:p15="http://schemas.microsoft.com/office/powerpoint/2012/main" timeZoneBias="-480"/>
      </p:ext>
    </p:extLst>
  </p:cm>
  <p:cm authorId="2" dt="2020-09-29T19:04:21.499" idx="3">
    <p:pos x="146" y="146"/>
    <p:text>https://dspace.sunyconnect.suny.edu/bitstream/handle/1951/67640/NPatel-Final.pdf?sequence=1&amp;isAllowed=y#:~:text=3.3%20Data%20Perturbation%20Techniques&amp;text=Perturbation%20techniques%20include%20random%20noise,methods.%E2%80%9D%5B8%5D.</p:text>
    <p:extLst>
      <p:ext uri="{C676402C-5697-4E1C-873F-D02D1690AC5C}">
        <p15:threadingInfo xmlns:p15="http://schemas.microsoft.com/office/powerpoint/2012/main" timeZoneBias="-480"/>
      </p:ext>
    </p:extLst>
  </p:cm>
  <p:cm authorId="2" dt="2020-10-02T16:59:17.311" idx="10">
    <p:pos x="7152" y="1150"/>
    <p:text>https://pdfs.semanticscholar.org/f541/758a9179998a1b21d28d1feb90428dafad90.pdf</p:text>
    <p:extLst>
      <p:ext uri="{C676402C-5697-4E1C-873F-D02D1690AC5C}">
        <p15:threadingInfo xmlns:p15="http://schemas.microsoft.com/office/powerpoint/2012/main" timeZoneBias="-480"/>
      </p:ext>
    </p:extLst>
  </p:cm>
  <p:cm authorId="2" dt="2020-10-02T17:09:03.646" idx="11">
    <p:pos x="282" y="282"/>
    <p:text>https://shodhganga.inflibnet.ac.in/bitstream/10603/166515/12/12_chapter%203.pdf</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30T15:32:21.583" idx="4">
    <p:pos x="10" y="10"/>
    <p:text>https://dzone.com/articles/an-easy-way-to-privacy-protect-a-dataset-using-pyt</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10-02T13:52:10.181" idx="9">
    <p:pos x="10" y="10"/>
    <p:text>https://www.inpher.io/technology/what-is-secure-multiparty-computation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PDPA Obligations</a:t>
            </a:r>
          </a:p>
        </p:txBody>
      </p:sp>
      <p:sp>
        <p:nvSpPr>
          <p:cNvPr id="4" name="Slide Number Placeholder 3"/>
          <p:cNvSpPr>
            <a:spLocks noGrp="1"/>
          </p:cNvSpPr>
          <p:nvPr>
            <p:ph type="sldNum" sz="quarter" idx="5"/>
          </p:nvPr>
        </p:nvSpPr>
        <p:spPr/>
        <p:txBody>
          <a:bodyPr/>
          <a:lstStyle/>
          <a:p>
            <a:fld id="{B4D6B2FE-1D97-4D4B-B6D7-50074D4223E0}" type="slidenum">
              <a:rPr lang="en-US" smtClean="0"/>
              <a:t>16</a:t>
            </a:fld>
            <a:endParaRPr lang="en-US"/>
          </a:p>
        </p:txBody>
      </p:sp>
    </p:spTree>
    <p:extLst>
      <p:ext uri="{BB962C8B-B14F-4D97-AF65-F5344CB8AC3E}">
        <p14:creationId xmlns:p14="http://schemas.microsoft.com/office/powerpoint/2010/main" val="287550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dirty="0"/>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today’s topic on data privacy and protection</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dirty="0"/>
              <a:t>Agency A needs to conduct a study of social economic trends and has engaged a vendor to help with the analysis of the data. However, Agency A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list and explain measures that Agency A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10866</TotalTime>
  <Words>6827</Words>
  <Application>Microsoft Macintosh PowerPoint</Application>
  <PresentationFormat>Widescreen</PresentationFormat>
  <Paragraphs>603</Paragraphs>
  <Slides>90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Calibri Light</vt:lpstr>
      <vt:lpstr>Office Theme</vt:lpstr>
      <vt:lpstr>Data Privacy Workshop</vt:lpstr>
      <vt:lpstr>About the speaker – Xue Jun (“XJ”)</vt:lpstr>
      <vt:lpstr>Why is Data Privacy Important to Us?</vt:lpstr>
      <vt:lpstr>Introduction</vt:lpstr>
      <vt:lpstr>Workshop Schedule</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14</cp:revision>
  <dcterms:created xsi:type="dcterms:W3CDTF">2020-11-12T08:24:09Z</dcterms:created>
  <dcterms:modified xsi:type="dcterms:W3CDTF">2021-03-02T07:39:58Z</dcterms:modified>
</cp:coreProperties>
</file>